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58" r:id="rId3"/>
    <p:sldId id="261" r:id="rId4"/>
    <p:sldId id="263" r:id="rId5"/>
    <p:sldId id="259" r:id="rId6"/>
    <p:sldId id="262" r:id="rId7"/>
    <p:sldId id="264" r:id="rId8"/>
    <p:sldId id="260" r:id="rId9"/>
    <p:sldId id="271" r:id="rId10"/>
    <p:sldId id="265" r:id="rId11"/>
    <p:sldId id="268" r:id="rId12"/>
    <p:sldId id="266" r:id="rId13"/>
    <p:sldId id="267" r:id="rId14"/>
    <p:sldId id="269" r:id="rId15"/>
    <p:sldId id="272" r:id="rId16"/>
    <p:sldId id="273" r:id="rId17"/>
    <p:sldId id="270" r:id="rId1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43531"/>
    <p:restoredTop sz="94674"/>
  </p:normalViewPr>
  <p:slideViewPr>
    <p:cSldViewPr snapToGrid="0" snapToObjects="1">
      <p:cViewPr varScale="1">
        <p:scale>
          <a:sx n="63" d="100"/>
          <a:sy n="63" d="100"/>
        </p:scale>
        <p:origin x="184" y="14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D554E8-B52B-0B4F-9ED9-D3611DE476C6}" type="datetimeFigureOut">
              <a:rPr kumimoji="1" lang="zh-CN" altLang="en-US" smtClean="0"/>
              <a:t>2019/9/24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8B289A-F7CE-C547-9410-C872F1C9645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170957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 smtClean="0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CBD99-CC56-D349-92E3-0C8335047F67}" type="datetimeFigureOut">
              <a:rPr kumimoji="1" lang="zh-CN" altLang="en-US" smtClean="0"/>
              <a:t>2019/9/24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E8AB2-72C3-1347-955C-3269805B794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616926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CBD99-CC56-D349-92E3-0C8335047F67}" type="datetimeFigureOut">
              <a:rPr kumimoji="1" lang="zh-CN" altLang="en-US" smtClean="0"/>
              <a:t>2019/9/24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E8AB2-72C3-1347-955C-3269805B794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01000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CBD99-CC56-D349-92E3-0C8335047F67}" type="datetimeFigureOut">
              <a:rPr kumimoji="1" lang="zh-CN" altLang="en-US" smtClean="0"/>
              <a:t>2019/9/24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E8AB2-72C3-1347-955C-3269805B794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096533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CBD99-CC56-D349-92E3-0C8335047F67}" type="datetimeFigureOut">
              <a:rPr kumimoji="1" lang="zh-CN" altLang="en-US" smtClean="0"/>
              <a:t>2019/9/24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E8AB2-72C3-1347-955C-3269805B794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028464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CBD99-CC56-D349-92E3-0C8335047F67}" type="datetimeFigureOut">
              <a:rPr kumimoji="1" lang="zh-CN" altLang="en-US" smtClean="0"/>
              <a:t>2019/9/24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E8AB2-72C3-1347-955C-3269805B794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059550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CBD99-CC56-D349-92E3-0C8335047F67}" type="datetimeFigureOut">
              <a:rPr kumimoji="1" lang="zh-CN" altLang="en-US" smtClean="0"/>
              <a:t>2019/9/24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E8AB2-72C3-1347-955C-3269805B794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945166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CBD99-CC56-D349-92E3-0C8335047F67}" type="datetimeFigureOut">
              <a:rPr kumimoji="1" lang="zh-CN" altLang="en-US" smtClean="0"/>
              <a:t>2019/9/24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E8AB2-72C3-1347-955C-3269805B794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895293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CBD99-CC56-D349-92E3-0C8335047F67}" type="datetimeFigureOut">
              <a:rPr kumimoji="1" lang="zh-CN" altLang="en-US" smtClean="0"/>
              <a:t>2019/9/24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E8AB2-72C3-1347-955C-3269805B794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069609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CBD99-CC56-D349-92E3-0C8335047F67}" type="datetimeFigureOut">
              <a:rPr kumimoji="1" lang="zh-CN" altLang="en-US" smtClean="0"/>
              <a:t>2019/9/24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E8AB2-72C3-1347-955C-3269805B794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530207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CBD99-CC56-D349-92E3-0C8335047F67}" type="datetimeFigureOut">
              <a:rPr kumimoji="1" lang="zh-CN" altLang="en-US" smtClean="0"/>
              <a:t>2019/9/24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E8AB2-72C3-1347-955C-3269805B794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899813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CBD99-CC56-D349-92E3-0C8335047F67}" type="datetimeFigureOut">
              <a:rPr kumimoji="1" lang="zh-CN" altLang="en-US" smtClean="0"/>
              <a:t>2019/9/24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E8AB2-72C3-1347-955C-3269805B794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808220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BCBD99-CC56-D349-92E3-0C8335047F67}" type="datetimeFigureOut">
              <a:rPr kumimoji="1" lang="zh-CN" altLang="en-US" smtClean="0"/>
              <a:t>2019/9/24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DE8AB2-72C3-1347-955C-3269805B794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277193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CN" altLang="en-US" dirty="0" smtClean="0"/>
              <a:t>形式语言与自动机（二）</a:t>
            </a:r>
            <a:endParaRPr kumimoji="1"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zh-CN" altLang="en-US" dirty="0" smtClean="0"/>
              <a:t>代立云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6443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Algorithm</a:t>
            </a:r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150" y="1554692"/>
            <a:ext cx="5518100" cy="4351338"/>
          </a:xfrm>
        </p:spPr>
      </p:pic>
    </p:spTree>
    <p:extLst>
      <p:ext uri="{BB962C8B-B14F-4D97-AF65-F5344CB8AC3E}">
        <p14:creationId xmlns:p14="http://schemas.microsoft.com/office/powerpoint/2010/main" val="14801419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49960" y="1660208"/>
            <a:ext cx="10515600" cy="1325563"/>
          </a:xfrm>
        </p:spPr>
        <p:txBody>
          <a:bodyPr/>
          <a:lstStyle/>
          <a:p>
            <a:r>
              <a:rPr kumimoji="1" lang="zh-CN" altLang="en-US" dirty="0" smtClean="0"/>
              <a:t>既有</a:t>
            </a:r>
            <a:r>
              <a:rPr kumimoji="1" lang="en-US" altLang="zh-CN" dirty="0" smtClean="0"/>
              <a:t>DFA</a:t>
            </a:r>
            <a:r>
              <a:rPr kumimoji="1" lang="zh-CN" altLang="en-US" dirty="0" smtClean="0"/>
              <a:t>何需</a:t>
            </a:r>
            <a:r>
              <a:rPr kumimoji="1" lang="en-US" altLang="zh-CN" dirty="0" smtClean="0"/>
              <a:t>NFA?</a:t>
            </a:r>
            <a:endParaRPr kumimoji="1" lang="zh-CN" altLang="en-US" dirty="0"/>
          </a:p>
        </p:txBody>
      </p:sp>
      <p:sp>
        <p:nvSpPr>
          <p:cNvPr id="4" name="标题 1"/>
          <p:cNvSpPr txBox="1">
            <a:spLocks/>
          </p:cNvSpPr>
          <p:nvPr/>
        </p:nvSpPr>
        <p:spPr>
          <a:xfrm>
            <a:off x="441960" y="33464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CN" altLang="en-US" dirty="0" smtClean="0"/>
              <a:t>讨论问三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394919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Non-deterministic finite automata with </a:t>
            </a:r>
            <a:r>
              <a:rPr lang="en-US" altLang="zh-CN" dirty="0" err="1"/>
              <a:t>ε</a:t>
            </a:r>
            <a:r>
              <a:rPr lang="en-US" altLang="zh-CN" dirty="0"/>
              <a:t>-transitions 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75367"/>
            <a:ext cx="9406467" cy="2910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3069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i="1" dirty="0" err="1"/>
              <a:t>NFA</a:t>
            </a:r>
            <a:r>
              <a:rPr lang="en-US" altLang="zh-CN" dirty="0" err="1"/>
              <a:t>ε</a:t>
            </a:r>
            <a:r>
              <a:rPr lang="en-US" altLang="zh-CN" i="1" dirty="0" err="1"/>
              <a:t>toNFA</a:t>
            </a:r>
            <a:r>
              <a:rPr lang="en-US" altLang="zh-CN" i="1" dirty="0"/>
              <a:t/>
            </a:r>
            <a:br>
              <a:rPr lang="en-US" altLang="zh-CN" i="1" dirty="0"/>
            </a:b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1668" y="1329266"/>
            <a:ext cx="6595534" cy="4563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3020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讨论问四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为</a:t>
            </a:r>
            <a:r>
              <a:rPr kumimoji="1" lang="en-US" altLang="zh-CN" dirty="0" smtClean="0"/>
              <a:t>NFA-\omega </a:t>
            </a:r>
            <a:r>
              <a:rPr kumimoji="1" lang="zh-CN" altLang="en-US" dirty="0" smtClean="0"/>
              <a:t>的存在必要性？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168274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Minimization and Reduction 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280" y="1690688"/>
            <a:ext cx="10764520" cy="4813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7597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讨论问</a:t>
            </a:r>
            <a:r>
              <a:rPr kumimoji="1" lang="zh-CN" altLang="en-US" dirty="0" smtClean="0"/>
              <a:t>六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DFA </a:t>
            </a:r>
            <a:r>
              <a:rPr kumimoji="1" lang="zh-CN" altLang="en-US" dirty="0" smtClean="0"/>
              <a:t>有没有</a:t>
            </a:r>
            <a:r>
              <a:rPr lang="zh-CN" altLang="en-US" dirty="0" smtClean="0"/>
              <a:t>标准</a:t>
            </a:r>
            <a:r>
              <a:rPr lang="en-US" altLang="zh-CN" dirty="0" smtClean="0"/>
              <a:t> (canonical) </a:t>
            </a:r>
            <a:r>
              <a:rPr lang="zh-CN" altLang="en-US" dirty="0" smtClean="0"/>
              <a:t>形式？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735737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讨论问五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一个自动机相关的软件包该包含什么接口？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442524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迁移系统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20576"/>
            <a:ext cx="7935930" cy="4130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6529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Example: </a:t>
            </a:r>
            <a:r>
              <a:rPr lang="en-US" altLang="zh-CN" dirty="0"/>
              <a:t>Beverage Vending Machine 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1" y="1853513"/>
            <a:ext cx="9417908" cy="4037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3416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Sequential Hardware </a:t>
            </a:r>
            <a:r>
              <a:rPr lang="en-US" altLang="zh-CN" dirty="0" smtClean="0"/>
              <a:t>Circuits</a:t>
            </a:r>
            <a:endParaRPr lang="en-US" altLang="zh-CN" dirty="0"/>
          </a:p>
        </p:txBody>
      </p:sp>
      <p:grpSp>
        <p:nvGrpSpPr>
          <p:cNvPr id="7" name="组 6"/>
          <p:cNvGrpSpPr/>
          <p:nvPr/>
        </p:nvGrpSpPr>
        <p:grpSpPr>
          <a:xfrm>
            <a:off x="838200" y="1547813"/>
            <a:ext cx="9963150" cy="4800267"/>
            <a:chOff x="666750" y="1690688"/>
            <a:chExt cx="9918910" cy="5448001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8200" y="1690688"/>
              <a:ext cx="9747460" cy="1995487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6750" y="4524076"/>
              <a:ext cx="9272587" cy="2614613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5838" y="3415677"/>
              <a:ext cx="9201548" cy="1108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481429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讨论问一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迁移系统和自动机有什么关系？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79832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Program Graph (PG) </a:t>
            </a:r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690687"/>
            <a:ext cx="9590903" cy="4558257"/>
          </a:xfrm>
        </p:spPr>
      </p:pic>
    </p:spTree>
    <p:extLst>
      <p:ext uri="{BB962C8B-B14F-4D97-AF65-F5344CB8AC3E}">
        <p14:creationId xmlns:p14="http://schemas.microsoft.com/office/powerpoint/2010/main" val="14152493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713" y="585788"/>
            <a:ext cx="9429750" cy="5591175"/>
          </a:xfrm>
        </p:spPr>
      </p:pic>
    </p:spTree>
    <p:extLst>
      <p:ext uri="{BB962C8B-B14F-4D97-AF65-F5344CB8AC3E}">
        <p14:creationId xmlns:p14="http://schemas.microsoft.com/office/powerpoint/2010/main" val="19863064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How to verify invariant  property </a:t>
            </a:r>
            <a:endParaRPr kumimoji="1"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2254622" y="2533552"/>
            <a:ext cx="2907587" cy="26918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2994361" y="5225381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mtClean="0"/>
              <a:t>Model</a:t>
            </a:r>
            <a:endParaRPr kumimoji="1" lang="zh-CN" altLang="en-US" dirty="0"/>
          </a:p>
        </p:txBody>
      </p:sp>
      <p:sp>
        <p:nvSpPr>
          <p:cNvPr id="8" name="椭圆 7"/>
          <p:cNvSpPr/>
          <p:nvPr/>
        </p:nvSpPr>
        <p:spPr>
          <a:xfrm>
            <a:off x="7169093" y="2533551"/>
            <a:ext cx="2431551" cy="2691829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8077080" y="5245660"/>
            <a:ext cx="1034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Property</a:t>
            </a:r>
            <a:endParaRPr kumimoji="1" lang="zh-CN" altLang="en-US" dirty="0"/>
          </a:p>
        </p:txBody>
      </p:sp>
      <p:sp>
        <p:nvSpPr>
          <p:cNvPr id="12" name="十字形 11"/>
          <p:cNvSpPr/>
          <p:nvPr/>
        </p:nvSpPr>
        <p:spPr>
          <a:xfrm>
            <a:off x="5708821" y="3373395"/>
            <a:ext cx="1099752" cy="1198605"/>
          </a:xfrm>
          <a:prstGeom prst="plus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5774316" y="4572000"/>
            <a:ext cx="1173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Algorithm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710957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讨论问二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自动机和形式验证的关系？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627466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</TotalTime>
  <Words>115</Words>
  <Application>Microsoft Macintosh PowerPoint</Application>
  <PresentationFormat>宽屏</PresentationFormat>
  <Paragraphs>26</Paragraphs>
  <Slides>17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1" baseType="lpstr">
      <vt:lpstr>DengXian</vt:lpstr>
      <vt:lpstr>DengXian Light</vt:lpstr>
      <vt:lpstr>Arial</vt:lpstr>
      <vt:lpstr>Office 主题</vt:lpstr>
      <vt:lpstr>形式语言与自动机（二）</vt:lpstr>
      <vt:lpstr>迁移系统</vt:lpstr>
      <vt:lpstr>Example: Beverage Vending Machine </vt:lpstr>
      <vt:lpstr>Sequential Hardware Circuits</vt:lpstr>
      <vt:lpstr>讨论问一</vt:lpstr>
      <vt:lpstr>Program Graph (PG) </vt:lpstr>
      <vt:lpstr>PowerPoint 演示文稿</vt:lpstr>
      <vt:lpstr>How to verify invariant  property </vt:lpstr>
      <vt:lpstr>讨论问二</vt:lpstr>
      <vt:lpstr>Algorithm</vt:lpstr>
      <vt:lpstr>既有DFA何需NFA?</vt:lpstr>
      <vt:lpstr>Non-deterministic finite automata with ε-transitions </vt:lpstr>
      <vt:lpstr>NFAεtoNFA </vt:lpstr>
      <vt:lpstr>讨论问四</vt:lpstr>
      <vt:lpstr>Minimization and Reduction </vt:lpstr>
      <vt:lpstr>讨论问六</vt:lpstr>
      <vt:lpstr>讨论问五</vt:lpstr>
    </vt:vector>
  </TitlesOfParts>
  <Company/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形式语言与自动机（二）</dc:title>
  <dc:creator>Microsoft Office 用户</dc:creator>
  <cp:lastModifiedBy>Microsoft Office 用户</cp:lastModifiedBy>
  <cp:revision>61</cp:revision>
  <dcterms:created xsi:type="dcterms:W3CDTF">2019-09-24T07:34:38Z</dcterms:created>
  <dcterms:modified xsi:type="dcterms:W3CDTF">2019-09-24T09:29:43Z</dcterms:modified>
</cp:coreProperties>
</file>